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7/16/2012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7/16/2012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7/16/2012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Forms and Tables Exercise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8 and 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and Tables Exercise</a:t>
            </a:r>
            <a:endParaRPr lang="en-US" dirty="0"/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09800"/>
            <a:ext cx="8382000" cy="4267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1524000"/>
            <a:ext cx="8341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Using what you learn in forms and tables try to imitate the one below. </a:t>
            </a:r>
          </a:p>
          <a:p>
            <a:r>
              <a:rPr lang="en-US" dirty="0" smtClean="0"/>
              <a:t>Change the word </a:t>
            </a:r>
            <a:r>
              <a:rPr lang="en-US" b="1" dirty="0" err="1" smtClean="0"/>
              <a:t>YourFirstNameville</a:t>
            </a:r>
            <a:r>
              <a:rPr lang="en-US" dirty="0" smtClean="0"/>
              <a:t> to like for example </a:t>
            </a:r>
            <a:r>
              <a:rPr lang="en-US" dirty="0" err="1" smtClean="0"/>
              <a:t>EdperVille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37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Forms and Tables Exercise</vt:lpstr>
      <vt:lpstr>Forms and Tables Exercise</vt:lpstr>
    </vt:vector>
  </TitlesOfParts>
  <Company>COM-FSM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Forms and Tables Exercise</dc:title>
  <dc:creator>Information Technology</dc:creator>
  <cp:lastModifiedBy>Information Technology</cp:lastModifiedBy>
  <cp:revision>2</cp:revision>
  <dcterms:created xsi:type="dcterms:W3CDTF">2012-07-16T01:11:41Z</dcterms:created>
  <dcterms:modified xsi:type="dcterms:W3CDTF">2012-07-16T01:14:33Z</dcterms:modified>
</cp:coreProperties>
</file>